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90" d="100"/>
          <a:sy n="90" d="100"/>
        </p:scale>
        <p:origin x="-1440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tukay.tatarstan.ru/file/tukay/Image/29_104659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877" y="80896"/>
            <a:ext cx="1742404" cy="1303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82" t="-1502" r="91497" b="1502"/>
          <a:stretch/>
        </p:blipFill>
        <p:spPr>
          <a:xfrm>
            <a:off x="358147" y="0"/>
            <a:ext cx="440343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34010" y="241880"/>
            <a:ext cx="2543415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МБОУ «СОШ №10»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30278" y="791456"/>
            <a:ext cx="4997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</a:rPr>
              <a:t>Музыкально-литературный вечер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</a:rPr>
              <a:t>«</a:t>
            </a:r>
            <a:r>
              <a:rPr lang="tt-RU" b="1" dirty="0">
                <a:solidFill>
                  <a:srgbClr val="FF0000"/>
                </a:solidFill>
                <a:latin typeface="Times New Roman"/>
                <a:ea typeface="Calibri"/>
              </a:rPr>
              <a:t>Туган телем – иркә гөлем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</a:rPr>
              <a:t>»</a:t>
            </a:r>
            <a:endParaRPr lang="ru-RU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4010" y="1797982"/>
            <a:ext cx="43933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 февраля 2021 года в школе проводился музыкально-литературный вечер «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Туган телем – иркә гөлем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посвященный Международному дню родного языка.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Ученики танцевали, пели песни, рассказывали стихи на разных языках: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татарском, русском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азербайджанском, армянском, марийском, туре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ком. 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3" name="Picture 3" descr="C:\Users\SCHOOL10-`10\Desktop\День родного языка 2020\музыкально-литературный вечер «Туган телем – иркә гөлем», посвященный Международному дню родного языка\IMG_20200221_12105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771" y="1404919"/>
            <a:ext cx="1927225" cy="24872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4" name="Picture 6" descr="C:\Users\SCHOOL10-`10\Desktop\День родного языка 2020\музыкально-литературный вечер «Туган телем – иркә гөлем», посвященный Международному дню родного языка\IMG-20200221-WA008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943" y="1365079"/>
            <a:ext cx="1844040" cy="25946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5" name="Picture 6" descr="C:\Users\SCHOOL10-`10\Desktop\День родного языка 2020\музыкально-литературный вечер «Туган телем – иркә гөлем», посвященный Международному дню родного языка\IMG-20200221-WA009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54" y="4039598"/>
            <a:ext cx="1901479" cy="25801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7" name="Picture 5" descr="C:\Users\SCHOOL10-`10\Desktop\День родного языка 2020\музыкально-литературный вечер «Туган телем – иркә гөлем», посвященный Международному дню родного языка\IMG-20200221-WA008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025" y="4039598"/>
            <a:ext cx="2099278" cy="25801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22" name="Рисунок 21" descr="C:\Users\admin\Desktop\для отчета УО\1\IMG_20210218_172647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7"/>
          <a:stretch/>
        </p:blipFill>
        <p:spPr bwMode="auto">
          <a:xfrm>
            <a:off x="3455581" y="3959689"/>
            <a:ext cx="5293362" cy="2568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750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63</Words>
  <Application>Microsoft Office PowerPoint</Application>
  <PresentationFormat>Произвольный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SCHOOL10-`10</cp:lastModifiedBy>
  <cp:revision>22</cp:revision>
  <dcterms:created xsi:type="dcterms:W3CDTF">2021-02-02T07:45:57Z</dcterms:created>
  <dcterms:modified xsi:type="dcterms:W3CDTF">2021-02-19T11:31:21Z</dcterms:modified>
</cp:coreProperties>
</file>